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6"/>
  </p:notesMasterIdLst>
  <p:handoutMasterIdLst>
    <p:handoutMasterId r:id="rId17"/>
  </p:handoutMasterIdLst>
  <p:sldIdLst>
    <p:sldId id="278" r:id="rId5"/>
    <p:sldId id="279" r:id="rId6"/>
    <p:sldId id="280" r:id="rId7"/>
    <p:sldId id="281" r:id="rId8"/>
    <p:sldId id="283" r:id="rId9"/>
    <p:sldId id="284" r:id="rId10"/>
    <p:sldId id="285" r:id="rId11"/>
    <p:sldId id="286" r:id="rId12"/>
    <p:sldId id="288" r:id="rId13"/>
    <p:sldId id="287" r:id="rId14"/>
    <p:sldId id="282" r:id="rId15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19" autoAdjust="0"/>
  </p:normalViewPr>
  <p:slideViewPr>
    <p:cSldViewPr snapToGrid="0">
      <p:cViewPr varScale="1">
        <p:scale>
          <a:sx n="87" d="100"/>
          <a:sy n="87" d="100"/>
        </p:scale>
        <p:origin x="288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o Paños Vera" userId="bbf1cc05-5337-41b0-979d-19418fe786f6" providerId="ADAL" clId="{47029E60-D8C4-4673-8349-F8623E30D320}"/>
    <pc:docChg chg="addSld delSld modSld sldOrd">
      <pc:chgData name="Mario Paños Vera" userId="bbf1cc05-5337-41b0-979d-19418fe786f6" providerId="ADAL" clId="{47029E60-D8C4-4673-8349-F8623E30D320}" dt="2022-05-17T09:36:15.347" v="178" actId="1076"/>
      <pc:docMkLst>
        <pc:docMk/>
      </pc:docMkLst>
      <pc:sldChg chg="modSp mod">
        <pc:chgData name="Mario Paños Vera" userId="bbf1cc05-5337-41b0-979d-19418fe786f6" providerId="ADAL" clId="{47029E60-D8C4-4673-8349-F8623E30D320}" dt="2022-05-17T09:24:10.388" v="102" actId="20577"/>
        <pc:sldMkLst>
          <pc:docMk/>
          <pc:sldMk cId="4208412793" sldId="280"/>
        </pc:sldMkLst>
        <pc:spChg chg="mod">
          <ac:chgData name="Mario Paños Vera" userId="bbf1cc05-5337-41b0-979d-19418fe786f6" providerId="ADAL" clId="{47029E60-D8C4-4673-8349-F8623E30D320}" dt="2022-05-17T09:24:10.388" v="102" actId="20577"/>
          <ac:spMkLst>
            <pc:docMk/>
            <pc:sldMk cId="4208412793" sldId="280"/>
            <ac:spMk id="3" creationId="{60B55EC1-07E4-7F45-5A64-77908B79A89F}"/>
          </ac:spMkLst>
        </pc:spChg>
      </pc:sldChg>
      <pc:sldChg chg="ord">
        <pc:chgData name="Mario Paños Vera" userId="bbf1cc05-5337-41b0-979d-19418fe786f6" providerId="ADAL" clId="{47029E60-D8C4-4673-8349-F8623E30D320}" dt="2022-05-17T09:35:24.905" v="170"/>
        <pc:sldMkLst>
          <pc:docMk/>
          <pc:sldMk cId="2393850823" sldId="281"/>
        </pc:sldMkLst>
      </pc:sldChg>
      <pc:sldChg chg="modNotesTx">
        <pc:chgData name="Mario Paños Vera" userId="bbf1cc05-5337-41b0-979d-19418fe786f6" providerId="ADAL" clId="{47029E60-D8C4-4673-8349-F8623E30D320}" dt="2022-05-17T09:30:28.866" v="127" actId="20577"/>
        <pc:sldMkLst>
          <pc:docMk/>
          <pc:sldMk cId="1303824717" sldId="283"/>
        </pc:sldMkLst>
      </pc:sldChg>
      <pc:sldChg chg="modSp new del mod">
        <pc:chgData name="Mario Paños Vera" userId="bbf1cc05-5337-41b0-979d-19418fe786f6" providerId="ADAL" clId="{47029E60-D8C4-4673-8349-F8623E30D320}" dt="2022-05-17T09:32:44.923" v="168" actId="2696"/>
        <pc:sldMkLst>
          <pc:docMk/>
          <pc:sldMk cId="3695724136" sldId="288"/>
        </pc:sldMkLst>
        <pc:spChg chg="mod">
          <ac:chgData name="Mario Paños Vera" userId="bbf1cc05-5337-41b0-979d-19418fe786f6" providerId="ADAL" clId="{47029E60-D8C4-4673-8349-F8623E30D320}" dt="2022-05-17T09:32:31.970" v="146" actId="20577"/>
          <ac:spMkLst>
            <pc:docMk/>
            <pc:sldMk cId="3695724136" sldId="288"/>
            <ac:spMk id="2" creationId="{A649403B-678E-59F7-14AE-03AE4C3F9727}"/>
          </ac:spMkLst>
        </pc:spChg>
        <pc:spChg chg="mod">
          <ac:chgData name="Mario Paños Vera" userId="bbf1cc05-5337-41b0-979d-19418fe786f6" providerId="ADAL" clId="{47029E60-D8C4-4673-8349-F8623E30D320}" dt="2022-05-17T09:32:41.997" v="167" actId="20577"/>
          <ac:spMkLst>
            <pc:docMk/>
            <pc:sldMk cId="3695724136" sldId="288"/>
            <ac:spMk id="3" creationId="{A8E32076-5E1D-0369-849A-1A07D75F49C7}"/>
          </ac:spMkLst>
        </pc:spChg>
      </pc:sldChg>
      <pc:sldChg chg="addSp delSp modSp new mod">
        <pc:chgData name="Mario Paños Vera" userId="bbf1cc05-5337-41b0-979d-19418fe786f6" providerId="ADAL" clId="{47029E60-D8C4-4673-8349-F8623E30D320}" dt="2022-05-17T09:36:15.347" v="178" actId="1076"/>
        <pc:sldMkLst>
          <pc:docMk/>
          <pc:sldMk cId="4062720558" sldId="288"/>
        </pc:sldMkLst>
        <pc:spChg chg="del">
          <ac:chgData name="Mario Paños Vera" userId="bbf1cc05-5337-41b0-979d-19418fe786f6" providerId="ADAL" clId="{47029E60-D8C4-4673-8349-F8623E30D320}" dt="2022-05-17T09:35:36.441" v="172" actId="22"/>
          <ac:spMkLst>
            <pc:docMk/>
            <pc:sldMk cId="4062720558" sldId="288"/>
            <ac:spMk id="3" creationId="{D7B58683-F13A-C423-FA08-C935C43356F8}"/>
          </ac:spMkLst>
        </pc:spChg>
        <pc:picChg chg="add mod ord">
          <ac:chgData name="Mario Paños Vera" userId="bbf1cc05-5337-41b0-979d-19418fe786f6" providerId="ADAL" clId="{47029E60-D8C4-4673-8349-F8623E30D320}" dt="2022-05-17T09:35:41.464" v="174" actId="1076"/>
          <ac:picMkLst>
            <pc:docMk/>
            <pc:sldMk cId="4062720558" sldId="288"/>
            <ac:picMk id="5" creationId="{C8F5F47F-98A7-F786-3597-D261DA18DA63}"/>
          </ac:picMkLst>
        </pc:picChg>
        <pc:picChg chg="add mod">
          <ac:chgData name="Mario Paños Vera" userId="bbf1cc05-5337-41b0-979d-19418fe786f6" providerId="ADAL" clId="{47029E60-D8C4-4673-8349-F8623E30D320}" dt="2022-05-17T09:36:15.347" v="178" actId="1076"/>
          <ac:picMkLst>
            <pc:docMk/>
            <pc:sldMk cId="4062720558" sldId="288"/>
            <ac:picMk id="7" creationId="{419662C5-8E76-C97C-3890-5F1F46DFF62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6FB012-E420-4B95-AE63-A8D98F1E9FF8}" type="datetime1">
              <a:rPr lang="es-ES" smtClean="0"/>
              <a:t>17/05/2022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 dirty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483E88-2765-4140-A04D-8B1D491FFF40}" type="slidenum">
              <a:rPr lang="es-ES" smtClean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4288937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BEC11F6-780B-4A70-BC74-0ABACE79CAA5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E6DE88F-1F85-4A27-9D34-D74A50E7B0DA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2E6DE88F-1F85-4A27-9D34-D74A50E7B0DA}" type="slidenum">
              <a:rPr lang="es-ES" smtClean="0"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172706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s-ES" sz="1200" b="0" i="0" u="none" strike="noStrike" kern="1200" cap="none" spc="0" normalizeH="0" baseline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s-ES" sz="1200" b="0" i="0" u="none" strike="noStrike" kern="1200" cap="none" spc="0" normalizeH="0" baseline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/>
              <a:t>Usuario, Provincia, Comunidad, </a:t>
            </a:r>
            <a:r>
              <a:rPr lang="es-ES" dirty="0" err="1"/>
              <a:t>Linped</a:t>
            </a:r>
            <a:r>
              <a:rPr lang="es-ES" dirty="0"/>
              <a:t>, </a:t>
            </a:r>
            <a:r>
              <a:rPr lang="es-ES" dirty="0" err="1"/>
              <a:t>Lincarrito</a:t>
            </a:r>
            <a:r>
              <a:rPr lang="es-ES" dirty="0"/>
              <a:t>, Carrito, Pedido, Factura, Articulo, Categoría, Marca, Stock, Comentarios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2E6DE88F-1F85-4A27-9D34-D74A50E7B0DA}" type="slidenum">
              <a:rPr lang="es-ES" noProof="0" smtClean="0"/>
              <a:t>5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0716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/>
              <a:t>Haga clic para modificar el estilo de subtítulo del patrón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1C7952-479D-4D4B-8F19-C6026F510D9E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Imagen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758912-430E-46D1-BA95-7CF218A879F9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3D604E1-623C-4365-B688-201238FB20C0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12" name="Marcador de texto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6ADFC75-E87D-46C2-9102-15C11F0259DB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  <p:sp>
        <p:nvSpPr>
          <p:cNvPr id="11" name="Cuadro de texto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es-ES" sz="8000" noProof="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Cuadro de texto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es-ES" sz="8000" noProof="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2E54EC6-1219-49EE-8B80-3C24DE8E5A44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7" name="Marcador de texto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posición de texto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0" name="Marcador de posición de texto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1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texto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94DCC15-8F35-48A3-948F-896E04D77AE9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Imagen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Imagen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ítulo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19" name="Marcador de texto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0" name="Marcador de posición de imagen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1" name="Marcador de posición de texto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2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3" name="Marcador de posición de imagen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4" name="Marcador de posición de texto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5" name="Marcador de posición de texto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26" name="Marcador de posición de imagen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27" name="Marcador de posición de texto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776F276-4198-468B-A622-B7B7E3766911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5F9175-B10B-4641-995C-12E45A3F36CD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4CEA549-D5CD-4EAF-92DD-F120BAE2B00B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rtlCol="0" anchor="t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09D2F8E-7231-4034-8D2D-3DE6DA3442B3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n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Imagen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E704EA-5CB1-494A-9524-E0FAE6BBE6C4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E842E49-C804-4EEC-9941-A438EC0B005D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CB7135-DC88-46C5-8577-B4652D9D518F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0BDDAF-5FB4-4645-B812-33656A6F2B85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pPr rtl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n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imagen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es-ES" noProof="0"/>
              <a:t>Haga clic en el icono para agregar una imagen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43182DB-EE2B-4FEC-B9F5-C787A05118D2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 dirty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es-ES" noProof="0" dirty="0"/>
              <a:t>Haga clic para modificar los estilos de texto del patrón</a:t>
            </a:r>
          </a:p>
          <a:p>
            <a:pPr lvl="1" rtl="0"/>
            <a:r>
              <a:rPr lang="es-ES" noProof="0" dirty="0"/>
              <a:t>Segundo nivel</a:t>
            </a:r>
          </a:p>
          <a:p>
            <a:pPr lvl="2" rtl="0"/>
            <a:r>
              <a:rPr lang="es-ES" noProof="0" dirty="0"/>
              <a:t>Tercer nivel</a:t>
            </a:r>
          </a:p>
          <a:p>
            <a:pPr lvl="3" rtl="0"/>
            <a:r>
              <a:rPr lang="es-ES" noProof="0" dirty="0"/>
              <a:t>Cuarto nivel</a:t>
            </a:r>
          </a:p>
          <a:p>
            <a:pPr lvl="4" rtl="0"/>
            <a:r>
              <a:rPr lang="es-ES" noProof="0" dirty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7305C6AA-9D71-4080-8813-13E932244C60}" type="datetime1">
              <a:rPr lang="es-ES" noProof="0" smtClean="0"/>
              <a:t>17/05/2022</a:t>
            </a:fld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pPr rtl="0"/>
            <a:fld id="{3A98EE3D-8CD1-4C3F-BD1C-C98C9596463C}" type="slidenum">
              <a:rPr lang="es-ES" noProof="0" smtClean="0"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6.jpe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 useBgFill="1">
        <p:nvSpPr>
          <p:cNvPr id="103" name="Forma libre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:p14="http://schemas.microsoft.com/office/powerpoint/2010/main" xmlns:a16="http://schemas.microsoft.com/office/drawing/2014/main"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962" y="1673524"/>
            <a:ext cx="3485073" cy="2420504"/>
          </a:xfrm>
        </p:spPr>
        <p:txBody>
          <a:bodyPr rtlCol="0">
            <a:normAutofit/>
          </a:bodyPr>
          <a:lstStyle/>
          <a:p>
            <a:pPr algn="l"/>
            <a:r>
              <a:rPr lang="es-ES" sz="4000" dirty="0"/>
              <a:t>HADA TOYS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89965" y="4157933"/>
            <a:ext cx="3485072" cy="1026544"/>
          </a:xfrm>
        </p:spPr>
        <p:txBody>
          <a:bodyPr rtlCol="0">
            <a:normAutofit/>
          </a:bodyPr>
          <a:lstStyle/>
          <a:p>
            <a:pPr algn="l" rtl="0"/>
            <a:r>
              <a:rPr lang="es-ES" sz="2300" dirty="0"/>
              <a:t>Tienda de Juguetes</a:t>
            </a:r>
          </a:p>
        </p:txBody>
      </p:sp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50D736-1945-6D2B-631F-A49218652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Miguel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CC8B833-99B8-7477-6367-AFFF36CDD7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Lavado de cara de la página, nace la versión actual.</a:t>
            </a:r>
          </a:p>
          <a:p>
            <a:r>
              <a:rPr lang="es-ES" dirty="0"/>
              <a:t>Esquema de la base de datos, a partir del cual se construyó</a:t>
            </a:r>
          </a:p>
          <a:p>
            <a:r>
              <a:rPr lang="es-ES" dirty="0"/>
              <a:t>Primer logo</a:t>
            </a:r>
          </a:p>
          <a:p>
            <a:r>
              <a:rPr lang="es-ES" dirty="0"/>
              <a:t>Banco de imágenes de los juguetes</a:t>
            </a:r>
          </a:p>
          <a:p>
            <a:r>
              <a:rPr lang="es-ES" dirty="0"/>
              <a:t>EN y CAD de artículo (aún por desarrollar)</a:t>
            </a:r>
          </a:p>
          <a:p>
            <a:r>
              <a:rPr lang="es-ES" dirty="0"/>
              <a:t>Articulo.aspx (aún por desarrollar)</a:t>
            </a:r>
          </a:p>
        </p:txBody>
      </p:sp>
    </p:spTree>
    <p:extLst>
      <p:ext uri="{BB962C8B-B14F-4D97-AF65-F5344CB8AC3E}">
        <p14:creationId xmlns:p14="http://schemas.microsoft.com/office/powerpoint/2010/main" val="5869801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C74CF8-79FE-5B3C-0698-480BB3F590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Versión actual (aún en desarrollo)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3BB6BC38-F716-9F04-FBE9-20C2A29423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0539" y="1705428"/>
            <a:ext cx="8130922" cy="4470400"/>
          </a:xfrm>
        </p:spPr>
      </p:pic>
    </p:spTree>
    <p:extLst>
      <p:ext uri="{BB962C8B-B14F-4D97-AF65-F5344CB8AC3E}">
        <p14:creationId xmlns:p14="http://schemas.microsoft.com/office/powerpoint/2010/main" val="1762202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ángulo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Imagen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rtlCol="0" anchor="b">
            <a:normAutofit/>
          </a:bodyPr>
          <a:lstStyle/>
          <a:p>
            <a:pPr algn="l"/>
            <a:r>
              <a:rPr lang="es-ES" sz="4000" dirty="0"/>
              <a:t>Hada </a:t>
            </a:r>
            <a:r>
              <a:rPr lang="es-ES" sz="4000" dirty="0" err="1"/>
              <a:t>Toys</a:t>
            </a:r>
            <a:endParaRPr lang="es-ES" sz="4000" dirty="0"/>
          </a:p>
        </p:txBody>
      </p:sp>
      <p:sp>
        <p:nvSpPr>
          <p:cNvPr id="24" name="Marcador de contenido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rtlCol="0" anchor="t">
            <a:normAutofit/>
          </a:bodyPr>
          <a:lstStyle/>
          <a:p>
            <a:pPr marL="36900" lvl="0" indent="0" rtl="0">
              <a:buNone/>
            </a:pPr>
            <a:r>
              <a:rPr lang="es-ES" sz="2400" dirty="0"/>
              <a:t>Mario Paños</a:t>
            </a:r>
          </a:p>
          <a:p>
            <a:pPr marL="36900" lvl="0" indent="0" rtl="0">
              <a:buNone/>
            </a:pPr>
            <a:r>
              <a:rPr lang="es-ES" sz="2400" dirty="0"/>
              <a:t>Miguel Martínez</a:t>
            </a:r>
          </a:p>
          <a:p>
            <a:pPr marL="36900" lvl="0" indent="0" rtl="0">
              <a:buNone/>
            </a:pPr>
            <a:r>
              <a:rPr lang="es-ES" sz="2400" dirty="0"/>
              <a:t>Luis Simón</a:t>
            </a:r>
          </a:p>
          <a:p>
            <a:pPr marL="36900" lvl="0" indent="0" rtl="0">
              <a:buNone/>
            </a:pPr>
            <a:r>
              <a:rPr lang="es-ES" sz="2400" dirty="0"/>
              <a:t>Álvaro Pedreño</a:t>
            </a:r>
          </a:p>
          <a:p>
            <a:pPr marL="36900" lvl="0" indent="0" rtl="0">
              <a:buNone/>
            </a:pPr>
            <a:r>
              <a:rPr lang="es-ES" sz="2400" dirty="0"/>
              <a:t>Sarah </a:t>
            </a:r>
            <a:r>
              <a:rPr lang="es-ES" sz="2400" dirty="0" err="1"/>
              <a:t>Vignal</a:t>
            </a:r>
            <a:endParaRPr lang="es-ES" sz="2400" dirty="0"/>
          </a:p>
          <a:p>
            <a:pPr rtl="0"/>
            <a:endParaRPr lang="es-ES" sz="2400" dirty="0"/>
          </a:p>
        </p:txBody>
      </p:sp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0CBE44-F519-650B-F2C5-80079BAC8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Breve Descripción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0B55EC1-07E4-7F45-5A64-77908B79A8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Nuestra práctica consiste en una tienda de Juguetes Española.</a:t>
            </a:r>
          </a:p>
          <a:p>
            <a:r>
              <a:rPr lang="es-ES" dirty="0"/>
              <a:t>Cabecera con un menú, </a:t>
            </a:r>
            <a:r>
              <a:rPr lang="es-ES" dirty="0" err="1"/>
              <a:t>footer</a:t>
            </a:r>
            <a:r>
              <a:rPr lang="es-ES" dirty="0"/>
              <a:t> (aun en desarrollo) con la información de </a:t>
            </a:r>
            <a:r>
              <a:rPr lang="es-ES" dirty="0" err="1"/>
              <a:t>contactox</a:t>
            </a:r>
            <a:endParaRPr lang="es-ES" dirty="0"/>
          </a:p>
          <a:p>
            <a:r>
              <a:rPr lang="es-ES" dirty="0"/>
              <a:t>Simula la venta online de juguetes de distintas categorías.</a:t>
            </a:r>
          </a:p>
          <a:p>
            <a:r>
              <a:rPr lang="es-ES" dirty="0"/>
              <a:t>Los usuarios pueden ser administradores, de manera que tienen acceso a la base de datos desde la propia página por si necesitan editar las tablas.</a:t>
            </a:r>
          </a:p>
          <a:p>
            <a:r>
              <a:rPr lang="es-ES" dirty="0"/>
              <a:t>Hay páginas para el carrito, articulo, registro, contacto,…</a:t>
            </a:r>
          </a:p>
        </p:txBody>
      </p:sp>
    </p:spTree>
    <p:extLst>
      <p:ext uri="{BB962C8B-B14F-4D97-AF65-F5344CB8AC3E}">
        <p14:creationId xmlns:p14="http://schemas.microsoft.com/office/powerpoint/2010/main" val="4208412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27712E-DFA3-6640-0F00-548B5E25E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Primera Versión de Default.aspx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FDAE8CD5-B3F7-49B8-1415-643A8A103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3788" y="1700720"/>
            <a:ext cx="8053776" cy="4409794"/>
          </a:xfrm>
        </p:spPr>
      </p:pic>
    </p:spTree>
    <p:extLst>
      <p:ext uri="{BB962C8B-B14F-4D97-AF65-F5344CB8AC3E}">
        <p14:creationId xmlns:p14="http://schemas.microsoft.com/office/powerpoint/2010/main" val="2393850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B0C0F2-1A52-45B9-2DA0-D496D4FD5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Mario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3AD949-624E-05E3-789F-C7D8B4CC7A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Base de Datos</a:t>
            </a:r>
          </a:p>
          <a:p>
            <a:r>
              <a:rPr lang="es-ES" dirty="0"/>
              <a:t>EN y CAD de Provincia y Comunidad Autónoma</a:t>
            </a:r>
          </a:p>
          <a:p>
            <a:r>
              <a:rPr lang="es-ES" dirty="0"/>
              <a:t>En la primera versión de la pagina, estructurar el menú y el “ordenar por” en una tabla (idea descartada por lo tedioso que era)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03824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02B938-2FAE-3C7B-DC24-9776186E79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Sarah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ACCD5F9-142A-E26E-E9BE-5D5BAC878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Junto con Álvaro, estilos de la primera versión de la página</a:t>
            </a:r>
          </a:p>
          <a:p>
            <a:r>
              <a:rPr lang="es-ES" dirty="0" err="1"/>
              <a:t>ENUsuario</a:t>
            </a:r>
            <a:r>
              <a:rPr lang="es-ES" dirty="0"/>
              <a:t>, </a:t>
            </a:r>
            <a:r>
              <a:rPr lang="es-ES" dirty="0" err="1"/>
              <a:t>CADUsuario</a:t>
            </a:r>
            <a:endParaRPr lang="es-ES" dirty="0"/>
          </a:p>
          <a:p>
            <a:r>
              <a:rPr lang="es-ES" dirty="0"/>
              <a:t>Contacto de la empresa. Inicialmente iba a ser Contacto.aspx pero finalmente decidimos que era mejor un </a:t>
            </a:r>
            <a:r>
              <a:rPr lang="es-ES" dirty="0" err="1"/>
              <a:t>footer</a:t>
            </a:r>
            <a:r>
              <a:rPr lang="es-ES" dirty="0"/>
              <a:t> del master.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658403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08B393-F670-419B-1445-DB6610E5B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Álvaro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68E4473-C47F-73C8-A4ED-BFE7C05C2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EN y CAD de </a:t>
            </a:r>
            <a:r>
              <a:rPr lang="es-ES" dirty="0" err="1"/>
              <a:t>lincarrito</a:t>
            </a:r>
            <a:r>
              <a:rPr lang="es-ES" dirty="0"/>
              <a:t>, y carrito</a:t>
            </a:r>
          </a:p>
          <a:p>
            <a:r>
              <a:rPr lang="es-ES" dirty="0"/>
              <a:t>Carrito.aspx</a:t>
            </a:r>
          </a:p>
          <a:p>
            <a:r>
              <a:rPr lang="es-ES" dirty="0"/>
              <a:t>Junto con Sarah, estilos de la primera versión de la página</a:t>
            </a:r>
          </a:p>
        </p:txBody>
      </p:sp>
    </p:spTree>
    <p:extLst>
      <p:ext uri="{BB962C8B-B14F-4D97-AF65-F5344CB8AC3E}">
        <p14:creationId xmlns:p14="http://schemas.microsoft.com/office/powerpoint/2010/main" val="2018838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0490BA-24EB-EC5C-DB38-2255D2D45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Luis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5A61B5D-B0F0-F3D5-8B61-997997766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En la primera versión de la página, rellené la tabla con los juguetes.</a:t>
            </a:r>
          </a:p>
          <a:p>
            <a:r>
              <a:rPr lang="es-ES" dirty="0"/>
              <a:t>Login.aspx</a:t>
            </a:r>
          </a:p>
          <a:p>
            <a:r>
              <a:rPr lang="es-ES" dirty="0"/>
              <a:t>Registro.aspx</a:t>
            </a:r>
          </a:p>
          <a:p>
            <a:r>
              <a:rPr lang="es-ES" dirty="0"/>
              <a:t>Función </a:t>
            </a:r>
            <a:r>
              <a:rPr lang="es-ES" dirty="0" err="1"/>
              <a:t>validarUsuario</a:t>
            </a:r>
            <a:r>
              <a:rPr lang="es-ES" dirty="0"/>
              <a:t>() en los EN y CAD de usuario.</a:t>
            </a:r>
          </a:p>
        </p:txBody>
      </p:sp>
    </p:spTree>
    <p:extLst>
      <p:ext uri="{BB962C8B-B14F-4D97-AF65-F5344CB8AC3E}">
        <p14:creationId xmlns:p14="http://schemas.microsoft.com/office/powerpoint/2010/main" val="1971784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77017F-291C-A91E-620B-6D50CFDC7C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8F5F47F-98A7-F786-3597-D261DA18DA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9567" y="443593"/>
            <a:ext cx="5791242" cy="3134377"/>
          </a:xfr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419662C5-8E76-C97C-3890-5F1F46DFF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6433" y="3128282"/>
            <a:ext cx="6096000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27205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4286072_TF55705232.potx" id="{48989EC3-9309-4897-8C0D-BDF2311BCEFB}" vid="{43797E30-B318-41B0-A673-A012DE2BDE91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microsoft.com/office/2006/metadata/properties"/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office/2006/documentManagement/types"/>
    <ds:schemaRef ds:uri="http://purl.org/dc/dcmitype/"/>
    <ds:schemaRef ds:uri="16c05727-aa75-4e4a-9b5f-8a80a1165891"/>
    <ds:schemaRef ds:uri="http://schemas.openxmlformats.org/package/2006/metadata/core-properties"/>
    <ds:schemaRef ds:uri="71af3243-3dd4-4a8d-8c0d-dd76da1f02a5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{608007CF-199D-4A35-A45C-8632C0C023B9}tf55705232_win32</Template>
  <TotalTime>156</TotalTime>
  <Words>324</Words>
  <Application>Microsoft Office PowerPoint</Application>
  <PresentationFormat>Panorámica</PresentationFormat>
  <Paragraphs>44</Paragraphs>
  <Slides>11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Calibri</vt:lpstr>
      <vt:lpstr>Goudy Old Style</vt:lpstr>
      <vt:lpstr>Wingdings 2</vt:lpstr>
      <vt:lpstr>SlateVTI</vt:lpstr>
      <vt:lpstr>HADA TOYS</vt:lpstr>
      <vt:lpstr>Hada Toys</vt:lpstr>
      <vt:lpstr>Breve Descripción</vt:lpstr>
      <vt:lpstr>Primera Versión de Default.aspx</vt:lpstr>
      <vt:lpstr>Mario</vt:lpstr>
      <vt:lpstr>Sarah</vt:lpstr>
      <vt:lpstr>Álvaro</vt:lpstr>
      <vt:lpstr>Luis</vt:lpstr>
      <vt:lpstr>Presentación de PowerPoint</vt:lpstr>
      <vt:lpstr>Miguel</vt:lpstr>
      <vt:lpstr>Versión actual (aún en desarrollo)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HADA TOYS</dc:title>
  <dc:creator>Mario Paños Vera</dc:creator>
  <cp:lastModifiedBy>Mario Paños Vera</cp:lastModifiedBy>
  <cp:revision>1</cp:revision>
  <dcterms:created xsi:type="dcterms:W3CDTF">2022-05-16T18:49:49Z</dcterms:created>
  <dcterms:modified xsi:type="dcterms:W3CDTF">2022-05-17T09:36:24Z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